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4" r:id="rId6"/>
    <p:sldId id="258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0B2232-5F84-4BD8-90B0-E967CAB2D6C9}" v="26" dt="2026-01-20T19:11:18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-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y" userId="46f5fd2f-f3b9-4082-85b8-03e555532f7c" providerId="ADAL" clId="{46B72DDF-9E14-4100-952C-8925A908DA04}"/>
    <pc:docChg chg="undo redo custSel modSld">
      <pc:chgData name="Carly" userId="46f5fd2f-f3b9-4082-85b8-03e555532f7c" providerId="ADAL" clId="{46B72DDF-9E14-4100-952C-8925A908DA04}" dt="2026-01-20T19:12:37.352" v="1223" actId="20577"/>
      <pc:docMkLst>
        <pc:docMk/>
      </pc:docMkLst>
      <pc:sldChg chg="modSp mod">
        <pc:chgData name="Carly" userId="46f5fd2f-f3b9-4082-85b8-03e555532f7c" providerId="ADAL" clId="{46B72DDF-9E14-4100-952C-8925A908DA04}" dt="2026-01-15T09:49:31.437" v="2" actId="20577"/>
        <pc:sldMkLst>
          <pc:docMk/>
          <pc:sldMk cId="2445130847" sldId="256"/>
        </pc:sldMkLst>
        <pc:spChg chg="mod">
          <ac:chgData name="Carly" userId="46f5fd2f-f3b9-4082-85b8-03e555532f7c" providerId="ADAL" clId="{46B72DDF-9E14-4100-952C-8925A908DA04}" dt="2026-01-15T09:49:31.437" v="2" actId="20577"/>
          <ac:spMkLst>
            <pc:docMk/>
            <pc:sldMk cId="2445130847" sldId="256"/>
            <ac:spMk id="3" creationId="{D39440B1-342D-5C54-6ECD-78142B864852}"/>
          </ac:spMkLst>
        </pc:spChg>
      </pc:sldChg>
      <pc:sldChg chg="addSp modSp mod">
        <pc:chgData name="Carly" userId="46f5fd2f-f3b9-4082-85b8-03e555532f7c" providerId="ADAL" clId="{46B72DDF-9E14-4100-952C-8925A908DA04}" dt="2026-01-15T09:55:00.742" v="65"/>
        <pc:sldMkLst>
          <pc:docMk/>
          <pc:sldMk cId="1622658308" sldId="274"/>
        </pc:sldMkLst>
        <pc:spChg chg="mod">
          <ac:chgData name="Carly" userId="46f5fd2f-f3b9-4082-85b8-03e555532f7c" providerId="ADAL" clId="{46B72DDF-9E14-4100-952C-8925A908DA04}" dt="2026-01-15T09:55:00.742" v="65"/>
          <ac:spMkLst>
            <pc:docMk/>
            <pc:sldMk cId="1622658308" sldId="274"/>
            <ac:spMk id="3" creationId="{887012CA-FA38-3DEE-19C6-798C23A1F86A}"/>
          </ac:spMkLst>
        </pc:spChg>
      </pc:sldChg>
      <pc:sldChg chg="modSp mod">
        <pc:chgData name="Carly" userId="46f5fd2f-f3b9-4082-85b8-03e555532f7c" providerId="ADAL" clId="{46B72DDF-9E14-4100-952C-8925A908DA04}" dt="2026-01-15T10:01:13.868" v="205" actId="20577"/>
        <pc:sldMkLst>
          <pc:docMk/>
          <pc:sldMk cId="2212084349" sldId="276"/>
        </pc:sldMkLst>
        <pc:spChg chg="mod">
          <ac:chgData name="Carly" userId="46f5fd2f-f3b9-4082-85b8-03e555532f7c" providerId="ADAL" clId="{46B72DDF-9E14-4100-952C-8925A908DA04}" dt="2026-01-15T10:00:17.198" v="176" actId="20577"/>
          <ac:spMkLst>
            <pc:docMk/>
            <pc:sldMk cId="2212084349" sldId="276"/>
            <ac:spMk id="3" creationId="{AB461C9D-B527-D472-8F1E-AC6CB7FDC0C5}"/>
          </ac:spMkLst>
        </pc:spChg>
        <pc:spChg chg="mod">
          <ac:chgData name="Carly" userId="46f5fd2f-f3b9-4082-85b8-03e555532f7c" providerId="ADAL" clId="{46B72DDF-9E14-4100-952C-8925A908DA04}" dt="2026-01-15T10:01:13.868" v="205" actId="20577"/>
          <ac:spMkLst>
            <pc:docMk/>
            <pc:sldMk cId="2212084349" sldId="276"/>
            <ac:spMk id="5" creationId="{1A119D82-88C0-0015-B571-6F821056F68A}"/>
          </ac:spMkLst>
        </pc:spChg>
      </pc:sldChg>
      <pc:sldChg chg="modSp mod">
        <pc:chgData name="Carly" userId="46f5fd2f-f3b9-4082-85b8-03e555532f7c" providerId="ADAL" clId="{46B72DDF-9E14-4100-952C-8925A908DA04}" dt="2026-01-16T08:50:52.464" v="277" actId="14100"/>
        <pc:sldMkLst>
          <pc:docMk/>
          <pc:sldMk cId="2263255569" sldId="277"/>
        </pc:sldMkLst>
        <pc:spChg chg="mod">
          <ac:chgData name="Carly" userId="46f5fd2f-f3b9-4082-85b8-03e555532f7c" providerId="ADAL" clId="{46B72DDF-9E14-4100-952C-8925A908DA04}" dt="2026-01-16T08:50:52.464" v="277" actId="14100"/>
          <ac:spMkLst>
            <pc:docMk/>
            <pc:sldMk cId="2263255569" sldId="277"/>
            <ac:spMk id="3" creationId="{A81F970F-0204-08D0-CC40-4E1A6B92FF5C}"/>
          </ac:spMkLst>
        </pc:spChg>
      </pc:sldChg>
      <pc:sldChg chg="modSp mod">
        <pc:chgData name="Carly" userId="46f5fd2f-f3b9-4082-85b8-03e555532f7c" providerId="ADAL" clId="{46B72DDF-9E14-4100-952C-8925A908DA04}" dt="2026-01-16T09:00:45.291" v="414" actId="27636"/>
        <pc:sldMkLst>
          <pc:docMk/>
          <pc:sldMk cId="2095683956" sldId="278"/>
        </pc:sldMkLst>
        <pc:spChg chg="mod">
          <ac:chgData name="Carly" userId="46f5fd2f-f3b9-4082-85b8-03e555532f7c" providerId="ADAL" clId="{46B72DDF-9E14-4100-952C-8925A908DA04}" dt="2026-01-16T09:00:03.718" v="409" actId="1076"/>
          <ac:spMkLst>
            <pc:docMk/>
            <pc:sldMk cId="2095683956" sldId="278"/>
            <ac:spMk id="2" creationId="{C16160E1-D801-7D31-20B8-80C673F65EE1}"/>
          </ac:spMkLst>
        </pc:spChg>
        <pc:spChg chg="mod">
          <ac:chgData name="Carly" userId="46f5fd2f-f3b9-4082-85b8-03e555532f7c" providerId="ADAL" clId="{46B72DDF-9E14-4100-952C-8925A908DA04}" dt="2026-01-16T09:00:45.291" v="414" actId="27636"/>
          <ac:spMkLst>
            <pc:docMk/>
            <pc:sldMk cId="2095683956" sldId="278"/>
            <ac:spMk id="3" creationId="{8781AC57-CA4D-C810-7FF7-76D8777F85BA}"/>
          </ac:spMkLst>
        </pc:spChg>
        <pc:picChg chg="mod">
          <ac:chgData name="Carly" userId="46f5fd2f-f3b9-4082-85b8-03e555532f7c" providerId="ADAL" clId="{46B72DDF-9E14-4100-952C-8925A908DA04}" dt="2026-01-16T09:00:22.643" v="412" actId="1076"/>
          <ac:picMkLst>
            <pc:docMk/>
            <pc:sldMk cId="2095683956" sldId="278"/>
            <ac:picMk id="8" creationId="{8D17D464-4E24-ED52-CA14-38C322996355}"/>
          </ac:picMkLst>
        </pc:picChg>
      </pc:sldChg>
      <pc:sldChg chg="modSp mod">
        <pc:chgData name="Carly" userId="46f5fd2f-f3b9-4082-85b8-03e555532f7c" providerId="ADAL" clId="{46B72DDF-9E14-4100-952C-8925A908DA04}" dt="2026-01-16T09:03:47.095" v="458" actId="1076"/>
        <pc:sldMkLst>
          <pc:docMk/>
          <pc:sldMk cId="781309372" sldId="279"/>
        </pc:sldMkLst>
        <pc:spChg chg="mod">
          <ac:chgData name="Carly" userId="46f5fd2f-f3b9-4082-85b8-03e555532f7c" providerId="ADAL" clId="{46B72DDF-9E14-4100-952C-8925A908DA04}" dt="2026-01-16T09:03:21.024" v="454" actId="120"/>
          <ac:spMkLst>
            <pc:docMk/>
            <pc:sldMk cId="781309372" sldId="279"/>
            <ac:spMk id="2" creationId="{96B945E9-452A-1E5A-7640-38DD3A6A4FAA}"/>
          </ac:spMkLst>
        </pc:spChg>
        <pc:spChg chg="mod">
          <ac:chgData name="Carly" userId="46f5fd2f-f3b9-4082-85b8-03e555532f7c" providerId="ADAL" clId="{46B72DDF-9E14-4100-952C-8925A908DA04}" dt="2026-01-16T09:03:28.927" v="456" actId="27636"/>
          <ac:spMkLst>
            <pc:docMk/>
            <pc:sldMk cId="781309372" sldId="279"/>
            <ac:spMk id="3" creationId="{56DFBBB6-8AC0-274E-45EA-1447F56549E2}"/>
          </ac:spMkLst>
        </pc:spChg>
        <pc:picChg chg="mod">
          <ac:chgData name="Carly" userId="46f5fd2f-f3b9-4082-85b8-03e555532f7c" providerId="ADAL" clId="{46B72DDF-9E14-4100-952C-8925A908DA04}" dt="2026-01-16T09:03:47.095" v="458" actId="1076"/>
          <ac:picMkLst>
            <pc:docMk/>
            <pc:sldMk cId="781309372" sldId="279"/>
            <ac:picMk id="6" creationId="{00802091-0839-2897-E69B-89F9A99B5246}"/>
          </ac:picMkLst>
        </pc:picChg>
      </pc:sldChg>
      <pc:sldChg chg="modSp mod">
        <pc:chgData name="Carly" userId="46f5fd2f-f3b9-4082-85b8-03e555532f7c" providerId="ADAL" clId="{46B72DDF-9E14-4100-952C-8925A908DA04}" dt="2026-01-16T09:26:37.056" v="614" actId="20577"/>
        <pc:sldMkLst>
          <pc:docMk/>
          <pc:sldMk cId="832325192" sldId="280"/>
        </pc:sldMkLst>
        <pc:spChg chg="mod">
          <ac:chgData name="Carly" userId="46f5fd2f-f3b9-4082-85b8-03e555532f7c" providerId="ADAL" clId="{46B72DDF-9E14-4100-952C-8925A908DA04}" dt="2026-01-16T09:26:37.056" v="614" actId="20577"/>
          <ac:spMkLst>
            <pc:docMk/>
            <pc:sldMk cId="832325192" sldId="280"/>
            <ac:spMk id="3" creationId="{226DDE64-4FE2-243E-56E9-961728BA5FE3}"/>
          </ac:spMkLst>
        </pc:spChg>
      </pc:sldChg>
      <pc:sldChg chg="addSp delSp modSp mod">
        <pc:chgData name="Carly" userId="46f5fd2f-f3b9-4082-85b8-03e555532f7c" providerId="ADAL" clId="{46B72DDF-9E14-4100-952C-8925A908DA04}" dt="2026-01-16T09:34:13.658" v="624" actId="1440"/>
        <pc:sldMkLst>
          <pc:docMk/>
          <pc:sldMk cId="1373237160" sldId="281"/>
        </pc:sldMkLst>
        <pc:picChg chg="add mod">
          <ac:chgData name="Carly" userId="46f5fd2f-f3b9-4082-85b8-03e555532f7c" providerId="ADAL" clId="{46B72DDF-9E14-4100-952C-8925A908DA04}" dt="2026-01-16T09:34:13.658" v="624" actId="1440"/>
          <ac:picMkLst>
            <pc:docMk/>
            <pc:sldMk cId="1373237160" sldId="281"/>
            <ac:picMk id="7" creationId="{B355A27B-236B-CB1A-3C21-466C10B0750C}"/>
          </ac:picMkLst>
        </pc:picChg>
      </pc:sldChg>
      <pc:sldChg chg="modSp mod">
        <pc:chgData name="Carly" userId="46f5fd2f-f3b9-4082-85b8-03e555532f7c" providerId="ADAL" clId="{46B72DDF-9E14-4100-952C-8925A908DA04}" dt="2026-01-16T09:56:02.261" v="682" actId="1076"/>
        <pc:sldMkLst>
          <pc:docMk/>
          <pc:sldMk cId="2100530062" sldId="282"/>
        </pc:sldMkLst>
        <pc:spChg chg="mod">
          <ac:chgData name="Carly" userId="46f5fd2f-f3b9-4082-85b8-03e555532f7c" providerId="ADAL" clId="{46B72DDF-9E14-4100-952C-8925A908DA04}" dt="2026-01-16T09:56:02.261" v="682" actId="1076"/>
          <ac:spMkLst>
            <pc:docMk/>
            <pc:sldMk cId="2100530062" sldId="282"/>
            <ac:spMk id="2" creationId="{959AC261-5415-7521-A98A-FDD445029750}"/>
          </ac:spMkLst>
        </pc:spChg>
        <pc:spChg chg="mod">
          <ac:chgData name="Carly" userId="46f5fd2f-f3b9-4082-85b8-03e555532f7c" providerId="ADAL" clId="{46B72DDF-9E14-4100-952C-8925A908DA04}" dt="2026-01-16T09:55:45.978" v="680" actId="1076"/>
          <ac:spMkLst>
            <pc:docMk/>
            <pc:sldMk cId="2100530062" sldId="282"/>
            <ac:spMk id="3" creationId="{976900AB-539D-3301-7DBB-CC8F32A46CF1}"/>
          </ac:spMkLst>
        </pc:spChg>
        <pc:picChg chg="mod">
          <ac:chgData name="Carly" userId="46f5fd2f-f3b9-4082-85b8-03e555532f7c" providerId="ADAL" clId="{46B72DDF-9E14-4100-952C-8925A908DA04}" dt="2026-01-16T09:55:16.428" v="677" actId="1076"/>
          <ac:picMkLst>
            <pc:docMk/>
            <pc:sldMk cId="2100530062" sldId="282"/>
            <ac:picMk id="4" creationId="{36A4B710-310B-66CE-B437-D62D4B3521A3}"/>
          </ac:picMkLst>
        </pc:picChg>
        <pc:picChg chg="mod">
          <ac:chgData name="Carly" userId="46f5fd2f-f3b9-4082-85b8-03e555532f7c" providerId="ADAL" clId="{46B72DDF-9E14-4100-952C-8925A908DA04}" dt="2026-01-16T09:53:23.915" v="662" actId="1076"/>
          <ac:picMkLst>
            <pc:docMk/>
            <pc:sldMk cId="2100530062" sldId="282"/>
            <ac:picMk id="9" creationId="{153E9D5D-81FB-FDB6-38ED-BA438E9D4E6E}"/>
          </ac:picMkLst>
        </pc:picChg>
      </pc:sldChg>
      <pc:sldChg chg="addSp delSp modSp mod">
        <pc:chgData name="Carly" userId="46f5fd2f-f3b9-4082-85b8-03e555532f7c" providerId="ADAL" clId="{46B72DDF-9E14-4100-952C-8925A908DA04}" dt="2026-01-16T11:13:03.416" v="723" actId="1076"/>
        <pc:sldMkLst>
          <pc:docMk/>
          <pc:sldMk cId="1321735012" sldId="283"/>
        </pc:sldMkLst>
        <pc:spChg chg="mod">
          <ac:chgData name="Carly" userId="46f5fd2f-f3b9-4082-85b8-03e555532f7c" providerId="ADAL" clId="{46B72DDF-9E14-4100-952C-8925A908DA04}" dt="2026-01-16T11:11:36.726" v="716" actId="14100"/>
          <ac:spMkLst>
            <pc:docMk/>
            <pc:sldMk cId="1321735012" sldId="283"/>
            <ac:spMk id="2" creationId="{B7CAAE04-4B33-BA13-59C4-4B31D127DA9D}"/>
          </ac:spMkLst>
        </pc:spChg>
        <pc:spChg chg="mod">
          <ac:chgData name="Carly" userId="46f5fd2f-f3b9-4082-85b8-03e555532f7c" providerId="ADAL" clId="{46B72DDF-9E14-4100-952C-8925A908DA04}" dt="2026-01-16T11:11:48.598" v="717" actId="1076"/>
          <ac:spMkLst>
            <pc:docMk/>
            <pc:sldMk cId="1321735012" sldId="283"/>
            <ac:spMk id="3" creationId="{C1FFFDF6-35A2-5A58-9028-CDC00FD4827B}"/>
          </ac:spMkLst>
        </pc:spChg>
        <pc:picChg chg="add mod">
          <ac:chgData name="Carly" userId="46f5fd2f-f3b9-4082-85b8-03e555532f7c" providerId="ADAL" clId="{46B72DDF-9E14-4100-952C-8925A908DA04}" dt="2026-01-16T11:13:03.416" v="723" actId="1076"/>
          <ac:picMkLst>
            <pc:docMk/>
            <pc:sldMk cId="1321735012" sldId="283"/>
            <ac:picMk id="6" creationId="{B0443F73-A49C-EAF3-C2E3-0BEE2F70DDA3}"/>
          </ac:picMkLst>
        </pc:picChg>
      </pc:sldChg>
      <pc:sldChg chg="modSp mod">
        <pc:chgData name="Carly" userId="46f5fd2f-f3b9-4082-85b8-03e555532f7c" providerId="ADAL" clId="{46B72DDF-9E14-4100-952C-8925A908DA04}" dt="2026-01-16T11:17:08.560" v="773" actId="27636"/>
        <pc:sldMkLst>
          <pc:docMk/>
          <pc:sldMk cId="2751802990" sldId="284"/>
        </pc:sldMkLst>
        <pc:spChg chg="mod">
          <ac:chgData name="Carly" userId="46f5fd2f-f3b9-4082-85b8-03e555532f7c" providerId="ADAL" clId="{46B72DDF-9E14-4100-952C-8925A908DA04}" dt="2026-01-16T11:17:08.560" v="773" actId="27636"/>
          <ac:spMkLst>
            <pc:docMk/>
            <pc:sldMk cId="2751802990" sldId="284"/>
            <ac:spMk id="3" creationId="{DBD4F6CD-EBBF-0216-DECD-F231637DC67E}"/>
          </ac:spMkLst>
        </pc:spChg>
        <pc:picChg chg="mod">
          <ac:chgData name="Carly" userId="46f5fd2f-f3b9-4082-85b8-03e555532f7c" providerId="ADAL" clId="{46B72DDF-9E14-4100-952C-8925A908DA04}" dt="2026-01-16T11:15:46.755" v="763" actId="1076"/>
          <ac:picMkLst>
            <pc:docMk/>
            <pc:sldMk cId="2751802990" sldId="284"/>
            <ac:picMk id="6" creationId="{858AA63D-7548-6FCB-176C-DB943235ABDA}"/>
          </ac:picMkLst>
        </pc:picChg>
      </pc:sldChg>
      <pc:sldChg chg="modSp mod">
        <pc:chgData name="Carly" userId="46f5fd2f-f3b9-4082-85b8-03e555532f7c" providerId="ADAL" clId="{46B72DDF-9E14-4100-952C-8925A908DA04}" dt="2026-01-16T11:18:49.266" v="815"/>
        <pc:sldMkLst>
          <pc:docMk/>
          <pc:sldMk cId="2449150122" sldId="285"/>
        </pc:sldMkLst>
        <pc:spChg chg="mod">
          <ac:chgData name="Carly" userId="46f5fd2f-f3b9-4082-85b8-03e555532f7c" providerId="ADAL" clId="{46B72DDF-9E14-4100-952C-8925A908DA04}" dt="2026-01-16T11:18:49.266" v="815"/>
          <ac:spMkLst>
            <pc:docMk/>
            <pc:sldMk cId="2449150122" sldId="285"/>
            <ac:spMk id="3" creationId="{DECC3A39-A770-D839-C9D9-267012EA642A}"/>
          </ac:spMkLst>
        </pc:spChg>
      </pc:sldChg>
      <pc:sldChg chg="modSp mod">
        <pc:chgData name="Carly" userId="46f5fd2f-f3b9-4082-85b8-03e555532f7c" providerId="ADAL" clId="{46B72DDF-9E14-4100-952C-8925A908DA04}" dt="2026-01-16T11:22:18.351" v="821" actId="20577"/>
        <pc:sldMkLst>
          <pc:docMk/>
          <pc:sldMk cId="3332619763" sldId="286"/>
        </pc:sldMkLst>
        <pc:spChg chg="mod">
          <ac:chgData name="Carly" userId="46f5fd2f-f3b9-4082-85b8-03e555532f7c" providerId="ADAL" clId="{46B72DDF-9E14-4100-952C-8925A908DA04}" dt="2026-01-16T11:20:11.865" v="817" actId="20577"/>
          <ac:spMkLst>
            <pc:docMk/>
            <pc:sldMk cId="3332619763" sldId="286"/>
            <ac:spMk id="3" creationId="{39D8E751-9247-0A43-1D48-20347A343EA9}"/>
          </ac:spMkLst>
        </pc:spChg>
        <pc:spChg chg="mod">
          <ac:chgData name="Carly" userId="46f5fd2f-f3b9-4082-85b8-03e555532f7c" providerId="ADAL" clId="{46B72DDF-9E14-4100-952C-8925A908DA04}" dt="2026-01-16T11:22:15.337" v="819" actId="20577"/>
          <ac:spMkLst>
            <pc:docMk/>
            <pc:sldMk cId="3332619763" sldId="286"/>
            <ac:spMk id="5" creationId="{E398D7D3-A1CD-6BE7-AC47-AAEF33FB0F3A}"/>
          </ac:spMkLst>
        </pc:spChg>
        <pc:spChg chg="mod">
          <ac:chgData name="Carly" userId="46f5fd2f-f3b9-4082-85b8-03e555532f7c" providerId="ADAL" clId="{46B72DDF-9E14-4100-952C-8925A908DA04}" dt="2026-01-16T11:22:18.351" v="821" actId="20577"/>
          <ac:spMkLst>
            <pc:docMk/>
            <pc:sldMk cId="3332619763" sldId="286"/>
            <ac:spMk id="6" creationId="{CD731672-38FB-CE27-2D77-8048C549C13D}"/>
          </ac:spMkLst>
        </pc:spChg>
      </pc:sldChg>
      <pc:sldChg chg="modSp mod">
        <pc:chgData name="Carly" userId="46f5fd2f-f3b9-4082-85b8-03e555532f7c" providerId="ADAL" clId="{46B72DDF-9E14-4100-952C-8925A908DA04}" dt="2026-01-16T11:48:37.336" v="890" actId="1076"/>
        <pc:sldMkLst>
          <pc:docMk/>
          <pc:sldMk cId="1330741619" sldId="287"/>
        </pc:sldMkLst>
        <pc:spChg chg="mod">
          <ac:chgData name="Carly" userId="46f5fd2f-f3b9-4082-85b8-03e555532f7c" providerId="ADAL" clId="{46B72DDF-9E14-4100-952C-8925A908DA04}" dt="2026-01-16T11:48:21.080" v="888"/>
          <ac:spMkLst>
            <pc:docMk/>
            <pc:sldMk cId="1330741619" sldId="287"/>
            <ac:spMk id="3" creationId="{11DD1D74-19ED-76D0-CAC0-54DC7DC6B340}"/>
          </ac:spMkLst>
        </pc:spChg>
        <pc:picChg chg="mod">
          <ac:chgData name="Carly" userId="46f5fd2f-f3b9-4082-85b8-03e555532f7c" providerId="ADAL" clId="{46B72DDF-9E14-4100-952C-8925A908DA04}" dt="2026-01-16T11:48:37.336" v="890" actId="1076"/>
          <ac:picMkLst>
            <pc:docMk/>
            <pc:sldMk cId="1330741619" sldId="287"/>
            <ac:picMk id="7" creationId="{F0997DEA-7F3A-166B-BDDB-58140DDCC829}"/>
          </ac:picMkLst>
        </pc:picChg>
      </pc:sldChg>
      <pc:sldChg chg="modSp mod">
        <pc:chgData name="Carly" userId="46f5fd2f-f3b9-4082-85b8-03e555532f7c" providerId="ADAL" clId="{46B72DDF-9E14-4100-952C-8925A908DA04}" dt="2026-01-16T11:50:24.539" v="976" actId="12"/>
        <pc:sldMkLst>
          <pc:docMk/>
          <pc:sldMk cId="1970166254" sldId="288"/>
        </pc:sldMkLst>
        <pc:spChg chg="mod">
          <ac:chgData name="Carly" userId="46f5fd2f-f3b9-4082-85b8-03e555532f7c" providerId="ADAL" clId="{46B72DDF-9E14-4100-952C-8925A908DA04}" dt="2026-01-16T11:50:24.539" v="976" actId="12"/>
          <ac:spMkLst>
            <pc:docMk/>
            <pc:sldMk cId="1970166254" sldId="288"/>
            <ac:spMk id="3" creationId="{D9E5A2E1-EFDB-8336-DD6D-38EE87A511D1}"/>
          </ac:spMkLst>
        </pc:spChg>
      </pc:sldChg>
      <pc:sldChg chg="addSp modSp mod">
        <pc:chgData name="Carly" userId="46f5fd2f-f3b9-4082-85b8-03e555532f7c" providerId="ADAL" clId="{46B72DDF-9E14-4100-952C-8925A908DA04}" dt="2026-01-20T19:12:37.352" v="1223" actId="20577"/>
        <pc:sldMkLst>
          <pc:docMk/>
          <pc:sldMk cId="3682625889" sldId="289"/>
        </pc:sldMkLst>
        <pc:spChg chg="mod">
          <ac:chgData name="Carly" userId="46f5fd2f-f3b9-4082-85b8-03e555532f7c" providerId="ADAL" clId="{46B72DDF-9E14-4100-952C-8925A908DA04}" dt="2026-01-20T19:05:25.624" v="1053" actId="1076"/>
          <ac:spMkLst>
            <pc:docMk/>
            <pc:sldMk cId="3682625889" sldId="289"/>
            <ac:spMk id="2" creationId="{736F5DC2-C193-19BC-D0B2-8204B8C2AA1E}"/>
          </ac:spMkLst>
        </pc:spChg>
        <pc:spChg chg="mod">
          <ac:chgData name="Carly" userId="46f5fd2f-f3b9-4082-85b8-03e555532f7c" providerId="ADAL" clId="{46B72DDF-9E14-4100-952C-8925A908DA04}" dt="2026-01-20T19:12:37.352" v="1223" actId="20577"/>
          <ac:spMkLst>
            <pc:docMk/>
            <pc:sldMk cId="3682625889" sldId="289"/>
            <ac:spMk id="3" creationId="{A5C29681-1805-DBAF-E272-C5E8D51B5DA6}"/>
          </ac:spMkLst>
        </pc:spChg>
        <pc:spChg chg="add">
          <ac:chgData name="Carly" userId="46f5fd2f-f3b9-4082-85b8-03e555532f7c" providerId="ADAL" clId="{46B72DDF-9E14-4100-952C-8925A908DA04}" dt="2026-01-20T19:05:13.011" v="1052"/>
          <ac:spMkLst>
            <pc:docMk/>
            <pc:sldMk cId="3682625889" sldId="289"/>
            <ac:spMk id="5" creationId="{57BFF755-1C5F-99D2-AD05-D054502B8686}"/>
          </ac:spMkLst>
        </pc:spChg>
        <pc:spChg chg="add">
          <ac:chgData name="Carly" userId="46f5fd2f-f3b9-4082-85b8-03e555532f7c" providerId="ADAL" clId="{46B72DDF-9E14-4100-952C-8925A908DA04}" dt="2026-01-20T19:05:41.945" v="1058"/>
          <ac:spMkLst>
            <pc:docMk/>
            <pc:sldMk cId="3682625889" sldId="289"/>
            <ac:spMk id="6" creationId="{85C493A2-1035-D3E4-F5B2-526EDD95DAB7}"/>
          </ac:spMkLst>
        </pc:spChg>
        <pc:spChg chg="add">
          <ac:chgData name="Carly" userId="46f5fd2f-f3b9-4082-85b8-03e555532f7c" providerId="ADAL" clId="{46B72DDF-9E14-4100-952C-8925A908DA04}" dt="2026-01-20T19:05:59.522" v="1069"/>
          <ac:spMkLst>
            <pc:docMk/>
            <pc:sldMk cId="3682625889" sldId="289"/>
            <ac:spMk id="7" creationId="{DF90AB6E-C580-EC8C-47BC-C618895D4694}"/>
          </ac:spMkLst>
        </pc:spChg>
        <pc:spChg chg="add mod">
          <ac:chgData name="Carly" userId="46f5fd2f-f3b9-4082-85b8-03e555532f7c" providerId="ADAL" clId="{46B72DDF-9E14-4100-952C-8925A908DA04}" dt="2026-01-20T19:12:23.552" v="1192" actId="1076"/>
          <ac:spMkLst>
            <pc:docMk/>
            <pc:sldMk cId="3682625889" sldId="289"/>
            <ac:spMk id="8" creationId="{8F7AF092-FCE7-EAD2-984E-D14BA67466D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774D5-9430-92B4-D5A4-2F524AC27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9842DC-58E0-C4C3-8A9C-5D132F368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784368-EF7F-4A2C-F96B-105B889C1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3F4B8C-F951-B063-3697-BF832C86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F4873FD-2B30-111A-D762-2DAE9D68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26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84347-9E25-9D0B-5407-3274F0F1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D542E1C-85A3-A33C-DBEF-17C7476F4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55A986-41B6-7FC9-F2B1-1BE77E265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E21415-7EEC-4A37-20A8-8E529677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8570E5-59CE-2FC0-6FEE-BA1173C6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88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F046CE8-C3ED-E1D6-E573-CB67BECD6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F6F045-0DA3-B4F0-7310-5E41D2CA4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999987-35EF-8FEB-97FD-FFEEC5E5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1AF58F-A261-6CC6-6836-ED725036C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C24C98-5884-98B8-70A1-53E7E0F6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7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67950-F67B-D20D-710A-B65AECA8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07A8F7-58B5-0476-9C6F-E07B6B880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82E204-D00A-F87A-0EBF-BBB259DFB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9EF02D-929D-D9D3-1103-34FE3BFC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BBA653-CD1C-646F-08F6-552AEBA4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27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8EDD9-37E8-C722-72AD-0A1B8B92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BAEAB3-EF89-3A54-E176-19E83C3A4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4850DB-BEAB-D243-199B-BA54A375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D9973C-025F-8B8A-571C-1EDD7E8E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DC0FA-544E-E880-0BEF-25D8CE40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57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C2608-D544-3A78-1773-9F1B0803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5CF6B9-DBAC-D94C-E64B-1959970FC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A15E907-5B5E-EB37-1222-D116CEBC3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B55308-A3BE-401F-F09A-3F90EF695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C646B92-0F96-CE5D-F37D-290FCF3D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0110C6C-5480-4A31-927B-BF484C49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79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55E47-D9CF-9F02-FF5C-028E59539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E22CB6-B2FA-C03A-F606-95BCCE173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B5653EF-DCF8-B229-7313-F5F6D7444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4B1F0AA-1D87-C326-9FFB-43FF088BD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F2425A8-721B-B21F-8715-0C12DE280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41554BA-60EC-B10F-453F-A82F2CEFF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64F253E-1AD5-28B6-F916-2DE99936B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BEF4EFF-B0E6-B798-B1F7-8F5469ED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70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291AF-FF59-CA88-2A39-A42ABD41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87BA8B-241A-BDC8-0BCC-378EA087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92945C6-B332-9D9B-945F-B46CFCF7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7C2D33-6BE4-72DA-FBD7-DDF87C42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74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6C97A16-3DF9-DE57-2270-D2455E24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CB86C2-E960-C43D-44A5-27EF733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88641E-3D98-99E4-DE99-CEA28AB9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04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5EC63A-0A44-56B6-D001-54AAA0FA1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08B931-5C1C-6111-E7BE-01D4C85DB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92ADA6-218B-61D1-DA37-92539873D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43A92C-59EA-A67D-06D6-1E465DDE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4F499A-4A70-8771-E311-EBD2DF07F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03A11F-6023-08F8-C824-1636D8C4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33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AED96-97B7-C378-3F3E-78FAC3E3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241A163-67E5-FDAE-82E4-8A016ABBB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CCBF89-27F4-A189-7E8D-EF5A35959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8A2D1CF-3BD5-3341-4B28-A515065DB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84620A-2F77-FECF-6C5F-E6616AD18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D932DB-A09F-D26F-B4C5-70219CFD3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52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A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BD51952-0D46-CF29-D0F9-88BD22D1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82E47C-3553-E26F-589D-DDFC30BC2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86C244-F910-2659-787A-951F7C8ED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28B4BF-E6C2-4381-A2BE-B3CDEB3505E3}" type="datetimeFigureOut">
              <a:rPr lang="nl-NL" smtClean="0"/>
              <a:t>16-1-2026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1D0052-DDE5-1C8D-9F86-BB4D420E6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2715AC-3BF9-D430-BC50-29D728764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9CE962-DA77-448E-9F31-11E191E520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538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ulse.rs/delovi-istorije-celzi-hotela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bhbooking.nl" TargetMode="External"/><Relationship Id="rId2" Type="http://schemas.openxmlformats.org/officeDocument/2006/relationships/hyperlink" Target="http://www.bhbooking.nl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jeanpauldandrea.com/12-smart-tips-for-building-and-expanding-a-business-quickly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ipparonepa.com/the-basics-of-business-partnership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457469/free-illustration-image-access-art-black" TargetMode="External"/><Relationship Id="rId2" Type="http://schemas.openxmlformats.org/officeDocument/2006/relationships/image" Target="../media/image5.1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en/zen-stones-zen-stones-balance-107685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A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09CF4-87A0-256D-4E1E-60C7269AFB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Business Hotel </a:t>
            </a:r>
            <a:r>
              <a:rPr lang="nl-NL" sz="4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Booking</a:t>
            </a:r>
            <a:endParaRPr lang="nl-NL" sz="4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39440B1-342D-5C54-6ECD-78142B8648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sz="2000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sz="2000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Zakelijke hotelboekingen. Professioneel geregeld.</a:t>
            </a:r>
          </a:p>
          <a:p>
            <a:endParaRPr lang="nl-NL" sz="2000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sz="1800" dirty="0">
                <a:solidFill>
                  <a:schemeClr val="bg1">
                    <a:lumMod val="8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Rust, overzicht en discretie voor organisaties met reizende medewerkers.</a:t>
            </a:r>
          </a:p>
          <a:p>
            <a:endParaRPr lang="nl-NL" sz="2000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CE41B3-6141-243C-ECB3-2A4EF9583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260" y="-1060704"/>
            <a:ext cx="5239512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30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AE5D-9E56-89F9-3789-71DB7A106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B4830-F6D1-E4DC-3567-D22805BBC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28855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Onze diensten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2DCDD8-EBAC-2A61-9FCB-3B2D316F6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72730"/>
            <a:ext cx="9144000" cy="2734056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De dienstverlening van BH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is modulair opgebouwd.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Organisaties kunnen klein starten en opschalen</a:t>
            </a: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naarmate het reisvolume of de complexiteit toeneemt.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Altijd met focus op rust, overzicht en betrouwbaarheid.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59842AC5-BAE8-B894-E0E0-317648B1E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29" y="4720771"/>
            <a:ext cx="4642757" cy="3095171"/>
          </a:xfrm>
          <a:prstGeom prst="rect">
            <a:avLst/>
          </a:prstGeom>
        </p:spPr>
      </p:pic>
      <p:pic>
        <p:nvPicPr>
          <p:cNvPr id="7" name="Afbeelding 6" descr="Grafiek met financiële winst">
            <a:extLst>
              <a:ext uri="{FF2B5EF4-FFF2-40B4-BE49-F238E27FC236}">
                <a16:creationId xmlns:a16="http://schemas.microsoft.com/office/drawing/2014/main" id="{B355A27B-236B-CB1A-3C21-466C10B075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8925"/>
            <a:ext cx="2775143" cy="221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3237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9C604-277A-4F5A-3807-A57A90A9A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AC261-5415-7521-A98A-FDD44502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1288" y="231106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Hotel </a:t>
            </a:r>
            <a:r>
              <a:rPr lang="nl-NL" sz="4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sourcing</a:t>
            </a:r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&amp; prijsafspraken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6900AB-539D-3301-7DBB-CC8F32A46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1288" y="2844318"/>
            <a:ext cx="9078468" cy="277555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Selectie van hotels op basis van locatie, comfort en prijs-kwaliteit.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Vaste afspraken over tarieven en voorwaarden.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Terugkerende routes/steden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Projectteams en consultants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Organisaties die consistente kwaliteit willen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36A4B710-310B-66CE-B437-D62D4B352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82" y="-652476"/>
            <a:ext cx="3581402" cy="2387601"/>
          </a:xfrm>
          <a:prstGeom prst="rect">
            <a:avLst/>
          </a:prstGeom>
        </p:spPr>
      </p:pic>
      <p:pic>
        <p:nvPicPr>
          <p:cNvPr id="9" name="Afbeelding 8" descr="Afbeelding met gebouw, raam, appartement, façade&#10;&#10;Door AI gegenereerde inhoud is mogelijk onjuist.">
            <a:extLst>
              <a:ext uri="{FF2B5EF4-FFF2-40B4-BE49-F238E27FC236}">
                <a16:creationId xmlns:a16="http://schemas.microsoft.com/office/drawing/2014/main" id="{153E9D5D-81FB-FDB6-38ED-BA438E9D4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82689" y="3547442"/>
            <a:ext cx="2138295" cy="24626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0530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268CD-B579-A0B2-1AF6-DCAAB1DE5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AAE04-4B33-BA13-59C4-4B31D127D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9616" y="0"/>
            <a:ext cx="10616184" cy="2387600"/>
          </a:xfrm>
        </p:spPr>
        <p:txBody>
          <a:bodyPr>
            <a:normAutofit/>
          </a:bodyPr>
          <a:lstStyle/>
          <a:p>
            <a:pPr algn="l"/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Centraal boekingspunt &amp; accountmanagement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1FFFDF6-35A2-5A58-9028-CDC00FD48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9616" y="2863840"/>
            <a:ext cx="7555992" cy="2387599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Alle hotelboekingen via één centraal punt. 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Teams hoeven niet meer te zoeken en te vergelijken.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Voor de organisatie betekent dit: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Consistent proces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Duidelijke verantwoordelijkheden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Snelle afstemming bij wijzigingen</a:t>
            </a:r>
          </a:p>
          <a:p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6397D5FD-ADE4-EEA2-6ED2-DF5CE178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29" y="4720771"/>
            <a:ext cx="4642757" cy="3095171"/>
          </a:xfrm>
          <a:prstGeom prst="rect">
            <a:avLst/>
          </a:prstGeom>
        </p:spPr>
      </p:pic>
      <p:pic>
        <p:nvPicPr>
          <p:cNvPr id="6" name="Afbeelding 5" descr="Laag perspectief van wolkenkrabbers Houston">
            <a:extLst>
              <a:ext uri="{FF2B5EF4-FFF2-40B4-BE49-F238E27FC236}">
                <a16:creationId xmlns:a16="http://schemas.microsoft.com/office/drawing/2014/main" id="{B0443F73-A49C-EAF3-C2E3-0BEE2F70D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04" y="2014306"/>
            <a:ext cx="3187399" cy="2829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1735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21D20-8E3B-4240-9A50-4E5A350B0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285D9B-B03C-9423-2281-65C3F6FA7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706437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Rapportage &amp; inzicht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D4F6CD-EBBF-0216-DECD-F231637DC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5960" y="2669350"/>
            <a:ext cx="8311896" cy="344798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Inzicht in hotelovernachtingen en kosten, afgestemd op de informatiebehoefte van de organisatie.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Geen overdaad aan dashboards, maar rapportages die helpen bij: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Kosten per team/project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Reispatronen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Afspraken en naleving</a:t>
            </a: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B42FC455-F62F-2D66-A6D6-6DFAA4EFB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29" y="4720771"/>
            <a:ext cx="4642757" cy="3095171"/>
          </a:xfrm>
          <a:prstGeom prst="rect">
            <a:avLst/>
          </a:prstGeom>
        </p:spPr>
      </p:pic>
      <p:pic>
        <p:nvPicPr>
          <p:cNvPr id="6" name="Afbeelding 5" descr="Financiële grafieken op een donker scherm">
            <a:extLst>
              <a:ext uri="{FF2B5EF4-FFF2-40B4-BE49-F238E27FC236}">
                <a16:creationId xmlns:a16="http://schemas.microsoft.com/office/drawing/2014/main" id="{858AA63D-7548-6FCB-176C-DB943235A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53"/>
            <a:ext cx="3065418" cy="19158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51802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4D500-201C-8F53-CED1-AB679B2F5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51938D-093C-9E3C-A656-CC64B2C31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31996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Praktijkcase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CC3A39-A770-D839-C9D9-267012EA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9144" y="1819873"/>
            <a:ext cx="7281672" cy="373989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Situatie:</a:t>
            </a:r>
          </a:p>
          <a:p>
            <a:pPr algn="l"/>
            <a:r>
              <a:rPr lang="nl-NL" sz="2900" dirty="0">
                <a:solidFill>
                  <a:schemeClr val="bg1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Meerdere reizende medewerkers en losse hotelboekingen.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Uitdaging:</a:t>
            </a:r>
          </a:p>
          <a:p>
            <a:pPr algn="l"/>
            <a:r>
              <a:rPr lang="nl-NL" sz="2900" dirty="0">
                <a:solidFill>
                  <a:schemeClr val="bg1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Geen overzicht, meer tijdverlies en onduidelijke afspraken.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Oplossing:</a:t>
            </a:r>
          </a:p>
          <a:p>
            <a:pPr algn="l"/>
            <a:r>
              <a:rPr lang="nl-NL" sz="2900" dirty="0">
                <a:solidFill>
                  <a:schemeClr val="bg1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Centrale boekingen en hotelafstemming via BH </a:t>
            </a:r>
            <a:r>
              <a:rPr lang="nl-NL" sz="2900" dirty="0" err="1">
                <a:solidFill>
                  <a:schemeClr val="bg1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r>
              <a:rPr lang="nl-NL" sz="2900" dirty="0">
                <a:solidFill>
                  <a:schemeClr val="bg1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Resultaat:</a:t>
            </a:r>
          </a:p>
          <a:p>
            <a:pPr algn="l"/>
            <a:r>
              <a:rPr lang="nl-NL" sz="3300" dirty="0">
                <a:solidFill>
                  <a:schemeClr val="bg1">
                    <a:lumMod val="7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Tot 40% tijdsbesparing + meer rust en grip.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D99B9A28-EA12-4F90-6C25-85753BCC0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29" y="4720771"/>
            <a:ext cx="4642757" cy="3095171"/>
          </a:xfrm>
          <a:prstGeom prst="rect">
            <a:avLst/>
          </a:prstGeom>
        </p:spPr>
      </p:pic>
      <p:pic>
        <p:nvPicPr>
          <p:cNvPr id="6" name="Afbeelding 5" descr="Zes punaises op verschillende plekken op een wegenkaart">
            <a:extLst>
              <a:ext uri="{FF2B5EF4-FFF2-40B4-BE49-F238E27FC236}">
                <a16:creationId xmlns:a16="http://schemas.microsoft.com/office/drawing/2014/main" id="{C0EB0433-E524-CA26-6FDB-18CF1543B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0" y="1947671"/>
            <a:ext cx="3418115" cy="34842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49150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82DF3-B1A3-571B-88DA-83C8FAF49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53899-AA5A-9791-E75C-8378F4D43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614997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Tariefstructuur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9D8E751-9247-0A43-1D48-20347A343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639" y="3034673"/>
            <a:ext cx="2919984" cy="1409311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Per boeking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328278D0-0189-7252-F03E-9DF7D53C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559" y="5303520"/>
            <a:ext cx="3466881" cy="2311254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E398D7D3-A1CD-6BE7-AC47-AAEF33FB0F3A}"/>
              </a:ext>
            </a:extLst>
          </p:cNvPr>
          <p:cNvSpPr txBox="1">
            <a:spLocks/>
          </p:cNvSpPr>
          <p:nvPr/>
        </p:nvSpPr>
        <p:spPr>
          <a:xfrm>
            <a:off x="4345251" y="3054714"/>
            <a:ext cx="2919984" cy="138927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Vast maandelijks servicepakket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CD731672-38FB-CE27-2D77-8048C549C13D}"/>
              </a:ext>
            </a:extLst>
          </p:cNvPr>
          <p:cNvSpPr txBox="1">
            <a:spLocks/>
          </p:cNvSpPr>
          <p:nvPr/>
        </p:nvSpPr>
        <p:spPr>
          <a:xfrm>
            <a:off x="7907601" y="3054714"/>
            <a:ext cx="2919984" cy="151304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Maatwerk bij grotere organisaties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55064477-180B-35CD-2107-1870B8689DA2}"/>
              </a:ext>
            </a:extLst>
          </p:cNvPr>
          <p:cNvSpPr txBox="1">
            <a:spLocks/>
          </p:cNvSpPr>
          <p:nvPr/>
        </p:nvSpPr>
        <p:spPr>
          <a:xfrm>
            <a:off x="3455887" y="4567757"/>
            <a:ext cx="4896176" cy="12710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Altijd zonder verrassingen.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C4C93D16-B520-BE8C-0B7A-BC8B95DD74ED}"/>
              </a:ext>
            </a:extLst>
          </p:cNvPr>
          <p:cNvSpPr txBox="1">
            <a:spLocks/>
          </p:cNvSpPr>
          <p:nvPr/>
        </p:nvSpPr>
        <p:spPr>
          <a:xfrm>
            <a:off x="2972018" y="1995205"/>
            <a:ext cx="5863915" cy="1039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BH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werkt met transparante servicekosten.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Mogelijke vormen: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2619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88438-F8C0-1639-A5AA-EA1E374F7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2F685-09B1-A39A-47B4-94E99942C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9" y="-256639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Hoe samenwerking start</a:t>
            </a:r>
            <a:endParaRPr lang="nl-NL" sz="4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1DD1D74-19ED-76D0-CAC0-54DC7DC6B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88336"/>
            <a:ext cx="9144000" cy="287121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De samenwerking start met een korte kennismaking.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Daarna volgen: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1. Inventarisatie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2. Voorstel + afspraken </a:t>
            </a:r>
            <a:r>
              <a:rPr lang="nl-NL" sz="1100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(proces, voorkeuren, beleid)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3. Inrichting </a:t>
            </a:r>
            <a:r>
              <a:rPr lang="nl-NL" sz="1100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(werkwijze, contactlijnen, templates)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4. Doorlopende ondersteuning &amp; optimalisatie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2E770AAD-0A65-1477-EC5F-EBD7AF9A4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43" y="-256639"/>
            <a:ext cx="2999014" cy="1999342"/>
          </a:xfrm>
          <a:prstGeom prst="rect">
            <a:avLst/>
          </a:prstGeom>
        </p:spPr>
      </p:pic>
      <p:pic>
        <p:nvPicPr>
          <p:cNvPr id="7" name="Afbeelding 6" descr="Witte trap met zwarte snoeren">
            <a:extLst>
              <a:ext uri="{FF2B5EF4-FFF2-40B4-BE49-F238E27FC236}">
                <a16:creationId xmlns:a16="http://schemas.microsoft.com/office/drawing/2014/main" id="{F0997DEA-7F3A-166B-BDDB-58140DDCC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0" r="-1" b="6051"/>
          <a:stretch>
            <a:fillRect/>
          </a:stretch>
        </p:blipFill>
        <p:spPr>
          <a:xfrm>
            <a:off x="6720404" y="3011111"/>
            <a:ext cx="5355772" cy="2225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74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65A47-DDBE-6853-D528-03FC6B527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DBB55-8F1E-3081-AE38-6BBE383EA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Wanneer BH </a:t>
            </a:r>
            <a:r>
              <a:rPr lang="nl-NL" sz="4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Booking</a:t>
            </a:r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past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9E5A2E1-EFDB-8336-DD6D-38EE87A51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02865"/>
            <a:ext cx="9144000" cy="2735072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BH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past bij organisaties die: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Structureel reizen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Rust en overzicht willen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Waarde hechten aan discretie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Professionele hotelafstemming belangrijk vinden</a:t>
            </a:r>
          </a:p>
          <a:p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C972A516-103E-6271-2D97-2749053E6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29" y="4720771"/>
            <a:ext cx="4642757" cy="309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66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279C5-B50E-DF0E-487A-B0FDA1E78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F5DC2-C193-19BC-D0B2-8204B8C2A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4707" y="-1384344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Volgende stap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5C29681-1805-DBAF-E272-C5E8D51B5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61440"/>
            <a:ext cx="9144000" cy="460959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Kennismaken met BH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 een korte kennismaking wordt duidelijk hoe BH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jouw organisatie kan ondersteunen bij het professioneel organiseren van zakelijke hotelovernachtingen.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Een praktisch gesprek over reispatronen, wensen en mogelijke optimalisatie.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Contact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Website: 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hlinkClick r:id="rId2"/>
              </a:rPr>
              <a:t>www.bhbooking.nl</a:t>
            </a:r>
            <a:endParaRPr lang="nl-NL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E-mail: 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hlinkClick r:id="rId3"/>
              </a:rPr>
              <a:t>info@bhbooking.nl</a:t>
            </a:r>
            <a:endParaRPr lang="nl-NL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Kennismaking            online of </a:t>
            </a:r>
            <a:r>
              <a:rPr lang="nl-NL">
                <a:solidFill>
                  <a:schemeClr val="bg1">
                    <a:lumMod val="95000"/>
                  </a:schemeClr>
                </a:solidFill>
              </a:rPr>
              <a:t>op locatie</a:t>
            </a:r>
            <a:endParaRPr lang="nl-NL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E50AF77B-41FD-B387-CB96-88CDF2F12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29" y="4720771"/>
            <a:ext cx="4642757" cy="3095171"/>
          </a:xfrm>
          <a:prstGeom prst="rect">
            <a:avLst/>
          </a:prstGeom>
        </p:spPr>
      </p:pic>
      <p:sp>
        <p:nvSpPr>
          <p:cNvPr id="8" name="Ster: 5 punten 7">
            <a:extLst>
              <a:ext uri="{FF2B5EF4-FFF2-40B4-BE49-F238E27FC236}">
                <a16:creationId xmlns:a16="http://schemas.microsoft.com/office/drawing/2014/main" id="{8F7AF092-FCE7-EAD2-984E-D14BA67466DF}"/>
              </a:ext>
            </a:extLst>
          </p:cNvPr>
          <p:cNvSpPr/>
          <p:nvPr/>
        </p:nvSpPr>
        <p:spPr>
          <a:xfrm>
            <a:off x="3429000" y="5309108"/>
            <a:ext cx="466344" cy="37490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62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57AD5-5D87-F76D-EC3A-F751B69DD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D82A40-B131-61A7-C2E0-E8D5B15D2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58965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Wat is BH </a:t>
            </a:r>
            <a:r>
              <a:rPr lang="nl-NL" sz="4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Booking</a:t>
            </a:r>
            <a:endParaRPr lang="nl-NL" sz="4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7012CA-FA38-3DEE-19C6-798C23A1F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60320"/>
            <a:ext cx="9311640" cy="2697480"/>
          </a:xfrm>
        </p:spPr>
        <p:txBody>
          <a:bodyPr>
            <a:normAutofit fontScale="77500" lnSpcReduction="20000"/>
          </a:bodyPr>
          <a:lstStyle/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Business Hotel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ondersteunt organisaties bij het organiseren en beheren</a:t>
            </a: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van zakelijke hotelovernachtingen.</a:t>
            </a:r>
          </a:p>
          <a:p>
            <a:endParaRPr lang="nl-NL" sz="6200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Niet als anonieme boekingssite, maar als vaste partner met overzicht,</a:t>
            </a: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structuur en persoonlijke afstemming.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Eén aanspreekpunt, heldere afspraken en volledige controle over het proces.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F42CC585-7E21-2CD1-145B-56BCD211F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29" y="4720771"/>
            <a:ext cx="4642757" cy="309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58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A920F-70A9-8C35-BC82-46A593276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6" y="217107"/>
            <a:ext cx="9595104" cy="1895157"/>
          </a:xfrm>
        </p:spPr>
        <p:txBody>
          <a:bodyPr>
            <a:normAutofit/>
          </a:bodyPr>
          <a:lstStyle/>
          <a:p>
            <a:pPr algn="l"/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Wanneer BH </a:t>
            </a:r>
            <a:r>
              <a:rPr lang="nl-NL" sz="4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Booking</a:t>
            </a:r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logisch wordt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35D695E-B663-3AED-D4E4-5A395C57F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2459736"/>
            <a:ext cx="10149840" cy="3666744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bg1">
                    <a:lumMod val="8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Zodra hotelovernachtingen structureel onderdeel worden van de organisatie, ontstaat behoefte aan overzicht en vaste afspraken.</a:t>
            </a:r>
          </a:p>
          <a:p>
            <a:pPr algn="l"/>
            <a:endParaRPr lang="nl-NL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nl-NL" sz="2000" dirty="0">
                <a:solidFill>
                  <a:schemeClr val="bg1">
                    <a:lumMod val="8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BH </a:t>
            </a:r>
            <a:r>
              <a:rPr lang="nl-NL" sz="2000" dirty="0" err="1">
                <a:solidFill>
                  <a:schemeClr val="bg1">
                    <a:lumMod val="8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r>
              <a:rPr lang="nl-NL" sz="2000" dirty="0">
                <a:solidFill>
                  <a:schemeClr val="bg1">
                    <a:lumMod val="8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is onder andere geschikt bij:</a:t>
            </a:r>
          </a:p>
          <a:p>
            <a:pPr algn="l"/>
            <a:endParaRPr lang="nl-NL" sz="2000" dirty="0">
              <a:solidFill>
                <a:schemeClr val="bg1">
                  <a:lumMod val="8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sz="2000" dirty="0">
                <a:solidFill>
                  <a:schemeClr val="bg1">
                    <a:lumMod val="8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meerdere reizende medewerkers</a:t>
            </a:r>
          </a:p>
          <a:p>
            <a:pPr algn="l"/>
            <a:r>
              <a:rPr lang="nl-NL" sz="2000" dirty="0">
                <a:solidFill>
                  <a:schemeClr val="bg1">
                    <a:lumMod val="8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terugkerende projecten of consultants</a:t>
            </a:r>
          </a:p>
          <a:p>
            <a:pPr algn="l"/>
            <a:r>
              <a:rPr lang="nl-NL" sz="2000" dirty="0">
                <a:solidFill>
                  <a:schemeClr val="bg1">
                    <a:lumMod val="8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groeiende organisaties</a:t>
            </a:r>
          </a:p>
          <a:p>
            <a:pPr algn="l"/>
            <a:r>
              <a:rPr lang="nl-NL" sz="2000" dirty="0">
                <a:solidFill>
                  <a:schemeClr val="bg1">
                    <a:lumMod val="8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reizen met verhoogde gevoeligheid of discretie</a:t>
            </a:r>
          </a:p>
          <a:p>
            <a:pPr algn="l"/>
            <a:endParaRPr lang="nl-NL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24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B50E2-2566-3790-8AA3-C56BC8BBB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4FF43-02D8-518E-5A4F-EFEE26CC8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8488" y="-1006856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 realiteit bij organisaties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DAB92FE-C68A-DD0D-25DC-FF8E81909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52244"/>
            <a:ext cx="9238488" cy="2953512"/>
          </a:xfrm>
        </p:spPr>
        <p:txBody>
          <a:bodyPr>
            <a:normAutofit fontScale="92500"/>
          </a:bodyPr>
          <a:lstStyle/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 veel organisaties boeken medewerkers hun hotelovernachtingen zelf.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Dat lijkt praktisch, maar leidt vaak tot versnippering:</a:t>
            </a: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verschillende platforms, losse reserveringen en uiteenlopende betaalmethodes.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Wat begint als gemak, eindigt in complexiteit.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AC5A1E7C-3375-14E9-9DFE-96038D254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29" y="4720771"/>
            <a:ext cx="4642757" cy="3095171"/>
          </a:xfrm>
          <a:prstGeom prst="rect">
            <a:avLst/>
          </a:prstGeom>
        </p:spPr>
      </p:pic>
      <p:pic>
        <p:nvPicPr>
          <p:cNvPr id="7" name="Afbeelding 6" descr="Rekenmachine, pen, passer, geld en papier waarop grafieken zijn afgedrukt">
            <a:extLst>
              <a:ext uri="{FF2B5EF4-FFF2-40B4-BE49-F238E27FC236}">
                <a16:creationId xmlns:a16="http://schemas.microsoft.com/office/drawing/2014/main" id="{187EFFAA-C3AD-9E1F-13E8-509CE614A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" y="4520511"/>
            <a:ext cx="3659840" cy="2337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9259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77210-ECA9-9A14-D59B-105009AED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C5264-1B2C-F131-E2E0-8D19898C4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442685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Waar het misgaat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461C9D-B527-D472-8F1E-AC6CB7FDC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488" y="2395728"/>
            <a:ext cx="4395216" cy="3569642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Voor Finance: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Veel losse facturen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Tijdverlies bij controle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Beperkt kostenoverzicht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BF473AC1-2D49-DA04-6393-8E70BD01D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761" y="-924850"/>
            <a:ext cx="4642757" cy="3095171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1A119D82-88C0-0015-B571-6F821056F68A}"/>
              </a:ext>
            </a:extLst>
          </p:cNvPr>
          <p:cNvSpPr txBox="1">
            <a:spLocks/>
          </p:cNvSpPr>
          <p:nvPr/>
        </p:nvSpPr>
        <p:spPr>
          <a:xfrm>
            <a:off x="6230002" y="2395728"/>
            <a:ext cx="4724510" cy="356964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Voor HR &amp; Operations: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Geen eenduidig werkwijze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Onrust bij wijzigingen</a:t>
            </a:r>
          </a:p>
          <a:p>
            <a:pPr algn="l"/>
            <a:r>
              <a:rPr lang="nl-NL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Afhankelijk 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van individuen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208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0BB13-F0AF-C03A-BCF2-42A4C117F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513070-DA81-1B5C-D67D-D277F651C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788250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 BH </a:t>
            </a:r>
            <a:r>
              <a:rPr lang="nl-NL" sz="4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Booking</a:t>
            </a:r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aanpak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1F970F-0204-08D0-CC40-4E1A6B92F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496" y="2043335"/>
            <a:ext cx="8378952" cy="2677436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BH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brengt structuur door hotelovernachtingen centraal te organiseren.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Duidelijke afspraken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Eén proces</a:t>
            </a:r>
          </a:p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• Eén aanspreekpunt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F0F03304-3FDA-9E94-3932-D305DD907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086" y="-508850"/>
            <a:ext cx="2743200" cy="1828800"/>
          </a:xfrm>
          <a:prstGeom prst="rect">
            <a:avLst/>
          </a:prstGeom>
        </p:spPr>
      </p:pic>
      <p:pic>
        <p:nvPicPr>
          <p:cNvPr id="10" name="Afbeelding 9" descr="Afbeelding met bal, bol, voetbal, overdekt">
            <a:extLst>
              <a:ext uri="{FF2B5EF4-FFF2-40B4-BE49-F238E27FC236}">
                <a16:creationId xmlns:a16="http://schemas.microsoft.com/office/drawing/2014/main" id="{D0C0D2EC-8641-16CD-E4F1-EB3F1BD55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92614" y="3787764"/>
            <a:ext cx="3298951" cy="2406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3255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4AA44-AADD-087F-360E-F03C68C6C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160E1-D801-7D31-20B8-80C673F65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661399"/>
            <a:ext cx="9823704" cy="2387600"/>
          </a:xfrm>
        </p:spPr>
        <p:txBody>
          <a:bodyPr>
            <a:normAutofit/>
          </a:bodyPr>
          <a:lstStyle/>
          <a:p>
            <a:pPr algn="l"/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Hotelcommunicatie &amp; prijsafspraken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781AC57-CA4D-C810-7FF7-76D8777F8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53987"/>
            <a:ext cx="8288594" cy="3457331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BH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onderhoudt actief contact met hotels over: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Beschikbaarheid en voorwaarden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Prijsafspraken en corporate tarieven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Wijzigingen, annuleringen en speciale verzoeken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l"/>
            <a:r>
              <a:rPr lang="nl-NL" sz="1800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Zo voorkom je verrassingen bij check-in, facturatie en last-minute wijzigingen.</a:t>
            </a:r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783CA155-32BB-9358-B843-113A761B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148" y="4804013"/>
            <a:ext cx="4642757" cy="3095171"/>
          </a:xfrm>
          <a:prstGeom prst="rect">
            <a:avLst/>
          </a:prstGeom>
        </p:spPr>
      </p:pic>
      <p:pic>
        <p:nvPicPr>
          <p:cNvPr id="8" name="Afbeelding 7" descr="Afbeelding met persoon, kleding, gebouw, person">
            <a:extLst>
              <a:ext uri="{FF2B5EF4-FFF2-40B4-BE49-F238E27FC236}">
                <a16:creationId xmlns:a16="http://schemas.microsoft.com/office/drawing/2014/main" id="{8D17D464-4E24-ED52-CA14-38C322996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16321" y="4956047"/>
            <a:ext cx="2208749" cy="14724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568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A37A3-474E-A106-799B-9DC614C84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945E9-452A-1E5A-7640-38DD3A6A4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897" y="-119380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Discretie &amp; high-profile reizen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6DFBBB6-8AC0-274E-45EA-1447F5654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7896" y="1559833"/>
            <a:ext cx="9806383" cy="2523744"/>
          </a:xfrm>
        </p:spPr>
        <p:txBody>
          <a:bodyPr>
            <a:normAutofit fontScale="92500"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Discretie is geen extra optie, maar standaard onderdeel van de werkwijze.BH 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Booking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heeft ervaring met reizen van directieleden en high-profile personen.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Privacy-first communicatie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Beperkte gegevensdeling (</a:t>
            </a:r>
            <a:r>
              <a:rPr lang="nl-NL" dirty="0" err="1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need-to-know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Zorgvuldige afstemming met hotels</a:t>
            </a:r>
          </a:p>
          <a:p>
            <a:pPr algn="l"/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6" name="Afbeelding 5" descr="Afbeelding met tekst, schermopname, ontwerp, Lettertype&#10;&#10;Door AI gegenereerde inhoud is mogelijk onjuist.">
            <a:extLst>
              <a:ext uri="{FF2B5EF4-FFF2-40B4-BE49-F238E27FC236}">
                <a16:creationId xmlns:a16="http://schemas.microsoft.com/office/drawing/2014/main" id="{00802091-0839-2897-E69B-89F9A99B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03681" y="4824241"/>
            <a:ext cx="4444208" cy="271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1309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35EF9-3EFB-D134-1AB9-7486546B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7C269-BF13-B35B-1B14-0DB2621B2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631634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Wat het oplevert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26DDE64-4FE2-243E-56E9-961728BA5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381" y="2137228"/>
            <a:ext cx="9144000" cy="3429263"/>
          </a:xfrm>
        </p:spPr>
        <p:txBody>
          <a:bodyPr>
            <a:normAutofit/>
          </a:bodyPr>
          <a:lstStyle/>
          <a:p>
            <a:pPr algn="l"/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Centrale regie op hotelovernachtingen zorgt voor: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Tijdsbesparing aan boeken en administratie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Meer rust voor reizende medewerkers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Beter kostenoverzicht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Consistente kwaliteit en afspraken</a:t>
            </a:r>
          </a:p>
          <a:p>
            <a:endParaRPr lang="nl-NL" dirty="0">
              <a:solidFill>
                <a:schemeClr val="bg1">
                  <a:lumMod val="9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nl-NL" dirty="0"/>
          </a:p>
        </p:txBody>
      </p:sp>
      <p:pic>
        <p:nvPicPr>
          <p:cNvPr id="4" name="Afbeelding 3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36F26DEA-D3FC-AA06-6B62-67FF2B89F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29" y="4720771"/>
            <a:ext cx="4642757" cy="3095171"/>
          </a:xfrm>
          <a:prstGeom prst="rect">
            <a:avLst/>
          </a:prstGeom>
        </p:spPr>
      </p:pic>
      <p:pic>
        <p:nvPicPr>
          <p:cNvPr id="6" name="Afbeelding 5" descr="Afbeelding met wolk, bol, hemel, kunst&#10;&#10;Door AI gegenereerde inhoud is mogelijk onjuist.">
            <a:extLst>
              <a:ext uri="{FF2B5EF4-FFF2-40B4-BE49-F238E27FC236}">
                <a16:creationId xmlns:a16="http://schemas.microsoft.com/office/drawing/2014/main" id="{58F1C06D-E085-F9CC-634E-C22C911CA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89902" y="2137229"/>
            <a:ext cx="4572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3232519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fe48b6-d707-4f82-a2aa-c780a5190bea">
      <Terms xmlns="http://schemas.microsoft.com/office/infopath/2007/PartnerControls"/>
    </lcf76f155ced4ddcb4097134ff3c332f>
    <TaxCatchAll xmlns="efde8cbb-3f95-4f6a-845c-69b661944ed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01FDBA967F0D4CA6DA551403A3CDBF" ma:contentTypeVersion="12" ma:contentTypeDescription="Een nieuw document maken." ma:contentTypeScope="" ma:versionID="23123a8557aa572f1d656a1dc7ca9f2d">
  <xsd:schema xmlns:xsd="http://www.w3.org/2001/XMLSchema" xmlns:xs="http://www.w3.org/2001/XMLSchema" xmlns:p="http://schemas.microsoft.com/office/2006/metadata/properties" xmlns:ns2="0efe48b6-d707-4f82-a2aa-c780a5190bea" xmlns:ns3="efde8cbb-3f95-4f6a-845c-69b661944ed8" targetNamespace="http://schemas.microsoft.com/office/2006/metadata/properties" ma:root="true" ma:fieldsID="193d1726471319e14fd35ca1f7f0af2d" ns2:_="" ns3:_="">
    <xsd:import namespace="0efe48b6-d707-4f82-a2aa-c780a5190bea"/>
    <xsd:import namespace="efde8cbb-3f95-4f6a-845c-69b661944e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e48b6-d707-4f82-a2aa-c780a5190b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a771a49e-d6bf-492d-9d65-65014e2436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e8cbb-3f95-4f6a-845c-69b661944ed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5cd1622-8bca-4f78-98f6-79588283e859}" ma:internalName="TaxCatchAll" ma:showField="CatchAllData" ma:web="efde8cbb-3f95-4f6a-845c-69b661944e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49E38E-3465-4F5F-8C22-FBD49FA56B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EE36A0-A7A9-4311-AF97-CB3F18A37469}">
  <ds:schemaRefs>
    <ds:schemaRef ds:uri="http://schemas.microsoft.com/office/2006/metadata/properties"/>
    <ds:schemaRef ds:uri="http://schemas.microsoft.com/office/infopath/2007/PartnerControls"/>
    <ds:schemaRef ds:uri="0efe48b6-d707-4f82-a2aa-c780a5190bea"/>
    <ds:schemaRef ds:uri="efde8cbb-3f95-4f6a-845c-69b661944ed8"/>
  </ds:schemaRefs>
</ds:datastoreItem>
</file>

<file path=customXml/itemProps3.xml><?xml version="1.0" encoding="utf-8"?>
<ds:datastoreItem xmlns:ds="http://schemas.openxmlformats.org/officeDocument/2006/customXml" ds:itemID="{FC163B15-D7DE-4EA7-BE64-99ADDD9C5B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fe48b6-d707-4f82-a2aa-c780a5190bea"/>
    <ds:schemaRef ds:uri="efde8cbb-3f95-4f6a-845c-69b661944e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17353</TotalTime>
  <Words>658</Words>
  <Application>Microsoft Office PowerPoint</Application>
  <PresentationFormat>Breedbeeld</PresentationFormat>
  <Paragraphs>156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Segoe UI Semibold</vt:lpstr>
      <vt:lpstr>Segoe UI Symbol</vt:lpstr>
      <vt:lpstr>Kantoorthema</vt:lpstr>
      <vt:lpstr>Business Hotel Booking</vt:lpstr>
      <vt:lpstr>Wat is BH Booking</vt:lpstr>
      <vt:lpstr>Wanneer BH Booking logisch wordt</vt:lpstr>
      <vt:lpstr>De realiteit bij organisaties</vt:lpstr>
      <vt:lpstr>Waar het misgaat</vt:lpstr>
      <vt:lpstr>De BH Booking aanpak</vt:lpstr>
      <vt:lpstr>Hotelcommunicatie &amp; prijsafspraken</vt:lpstr>
      <vt:lpstr>Discretie &amp; high-profile reizen</vt:lpstr>
      <vt:lpstr>Wat het oplevert</vt:lpstr>
      <vt:lpstr>Onze diensten</vt:lpstr>
      <vt:lpstr>Hotel sourcing &amp; prijsafspraken</vt:lpstr>
      <vt:lpstr>Centraal boekingspunt &amp; accountmanagement</vt:lpstr>
      <vt:lpstr>Rapportage &amp; inzicht</vt:lpstr>
      <vt:lpstr>Praktijkcase</vt:lpstr>
      <vt:lpstr>Tariefstructuur</vt:lpstr>
      <vt:lpstr>Hoe samenwerking start</vt:lpstr>
      <vt:lpstr>Wanneer BH Booking past</vt:lpstr>
      <vt:lpstr>Volgende stap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Carly</dc:creator>
  <cp:lastModifiedBy>Carly</cp:lastModifiedBy>
  <cp:revision>2</cp:revision>
  <dcterms:created xsi:type="dcterms:W3CDTF">2026-01-07T11:40:27Z</dcterms:created>
  <dcterms:modified xsi:type="dcterms:W3CDTF">2026-01-20T19:12:44Z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0x010100C501FDBA967F0D4CA6DA551403A3CDBF</vt:lpwstr>
  </property>
  <property fmtid="{D5CDD505-2E9C-101B-9397-08002B2CF9AE}" pid="3" name="MediaServiceImageTags">
    <vt:lpwstr/>
  </property>
</Properties>
</file>